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ormorant Garamon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ormorantGaramon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morantGaramond-italic.fntdata"/><Relationship Id="rId25" Type="http://schemas.openxmlformats.org/officeDocument/2006/relationships/font" Target="fonts/CormorantGaramond-bold.fntdata"/><Relationship Id="rId27" Type="http://schemas.openxmlformats.org/officeDocument/2006/relationships/font" Target="fonts/CormorantGaramon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13fef13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13fef13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13fef139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13fef139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13fef1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13fef1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13fef13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13fef13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139c23a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139c23a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14c3f93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14c3f93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14c3f93b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14c3f93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142c411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142c411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142c411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142c411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10f2f93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10f2f93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11dd34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11dd34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10f2f93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10f2f93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10f2f93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10f2f93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12a3c05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12a3c05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12a3c05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12a3c05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2e579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2e579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13478e8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13478e8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64000" y="-777050"/>
            <a:ext cx="49800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Machine Learning Driven Recognition and Smart Classification of Audios of Bharatanatyam Dance</a:t>
            </a:r>
            <a:endParaRPr sz="33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	</a:t>
            </a:r>
            <a:r>
              <a:rPr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By:- K.V.R.K.Vivek</a:t>
            </a:r>
            <a:endParaRPr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01025" y="130600"/>
            <a:ext cx="8932500" cy="48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For splitting with respect to silence bits we will use the </a:t>
            </a:r>
            <a:r>
              <a:rPr i="1" lang="en" sz="2000">
                <a:latin typeface="Comic Sans MS"/>
                <a:ea typeface="Comic Sans MS"/>
                <a:cs typeface="Comic Sans MS"/>
                <a:sym typeface="Comic Sans MS"/>
              </a:rPr>
              <a:t>split_on_silence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 function from the </a:t>
            </a:r>
            <a:r>
              <a:rPr i="1" lang="en" sz="2000">
                <a:latin typeface="Comic Sans MS"/>
                <a:ea typeface="Comic Sans MS"/>
                <a:cs typeface="Comic Sans MS"/>
                <a:sym typeface="Comic Sans MS"/>
              </a:rPr>
              <a:t>pydub 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library which is as follows.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chunks=split_on_silence(song, min_silence_length, silence_threshold)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Where song is the audio file, min-silence_length is the silence length we require to consider it as silence, silence_threshold is the dB value which defines silence.  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All the small parts of the original audio will be stored individually in 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Comic Sans MS"/>
                <a:ea typeface="Comic Sans MS"/>
                <a:cs typeface="Comic Sans MS"/>
                <a:sym typeface="Comic Sans MS"/>
              </a:rPr>
              <a:t>chunks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197375" y="518375"/>
            <a:ext cx="8725800" cy="25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Now from the set of all chunks we need remove the chunk containing only stick beat.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Lets analyse the amplitude vs time curve for any </a:t>
            </a:r>
            <a:r>
              <a:rPr i="1" lang="en" sz="2000">
                <a:latin typeface="Comic Sans MS"/>
                <a:ea typeface="Comic Sans MS"/>
                <a:cs typeface="Comic Sans MS"/>
                <a:sym typeface="Comic Sans MS"/>
              </a:rPr>
              <a:t>Sollukattu.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 Eg:- Tattimettu 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ic Sans MS"/>
                <a:ea typeface="Comic Sans MS"/>
                <a:cs typeface="Comic Sans MS"/>
                <a:sym typeface="Comic Sans MS"/>
              </a:rPr>
              <a:t>How to get the threshold ?</a:t>
            </a:r>
            <a:endParaRPr b="1"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We will calculate the mean of the time periods of the chunks and remove all the chunks having time period less than that of the mean (stick beats).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025" y="2749088"/>
            <a:ext cx="39052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71" y="2990625"/>
            <a:ext cx="3905249" cy="1879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57800" y="404350"/>
            <a:ext cx="9004800" cy="46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So now, we have splitted the song into sound signals containing only</a:t>
            </a:r>
            <a:r>
              <a:rPr i="1" lang="en" sz="2400">
                <a:latin typeface="Comic Sans MS"/>
                <a:ea typeface="Comic Sans MS"/>
                <a:cs typeface="Comic Sans MS"/>
                <a:sym typeface="Comic Sans MS"/>
              </a:rPr>
              <a:t> bols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 or </a:t>
            </a:r>
            <a:r>
              <a:rPr i="1" lang="en" sz="2400">
                <a:latin typeface="Comic Sans MS"/>
                <a:ea typeface="Comic Sans MS"/>
                <a:cs typeface="Comic Sans MS"/>
                <a:sym typeface="Comic Sans MS"/>
              </a:rPr>
              <a:t> bols+stick beats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 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Now we should convert the signal into a form (representation) which is suitable for training purposes, which implies we should extract features from the signal.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We will use the following features :-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Zero Crossing Rate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Spectral Centroid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MFCC - Mel Frequency Cepstral Coefficients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We will generate a high dimensional feature vector by combining them.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Now lets see what each feature describes !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57800" y="58575"/>
            <a:ext cx="8946900" cy="49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Georgia"/>
                <a:ea typeface="Georgia"/>
                <a:cs typeface="Georgia"/>
                <a:sym typeface="Georgia"/>
              </a:rPr>
              <a:t>Zero Crossing Rate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/>
              <a:t>:-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The zero crossing rate is the rate of sign-changes along a signal ,i-e, the rate at which the signal changes from positive to negative or back.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Georgia"/>
                <a:ea typeface="Georgia"/>
                <a:cs typeface="Georgia"/>
                <a:sym typeface="Georgia"/>
              </a:rPr>
              <a:t>Spectral Centroid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 :-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It indicates where the </a:t>
            </a:r>
            <a:r>
              <a:rPr i="1" lang="en" sz="2400">
                <a:latin typeface="Comic Sans MS"/>
                <a:ea typeface="Comic Sans MS"/>
                <a:cs typeface="Comic Sans MS"/>
                <a:sym typeface="Comic Sans MS"/>
              </a:rPr>
              <a:t>centre of mass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for a sound is located and is calculated as the weighted mean of the frequencies present in the sound.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Georgia"/>
                <a:ea typeface="Georgia"/>
                <a:cs typeface="Georgia"/>
                <a:sym typeface="Georgia"/>
              </a:rPr>
              <a:t>MFCC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:-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The Mel Frequency Cepstral Coefficients(MFCCs) of a signal are a small set of features (usually 10-20 ) which concisely describe the overall shape of a spectral envelope.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Training the model</a:t>
            </a:r>
            <a:endParaRPr b="1" sz="40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115425" y="908625"/>
            <a:ext cx="8716800" cy="4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 we have chunks of audio music labeled with the class which it belongs to and containing either </a:t>
            </a:r>
            <a:r>
              <a:rPr i="1"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bols</a:t>
            </a: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or </a:t>
            </a:r>
            <a:r>
              <a:rPr i="1"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mixture of bols and stick beats</a:t>
            </a: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can have two methods for training our model :-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 preserving any sequence. Here we can use Machine Learning algorithms like XGBoost.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Preserving the sequence of the </a:t>
            </a:r>
            <a:r>
              <a:rPr i="1"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bols. </a:t>
            </a: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Here we should use structures like LSTMs or HMM.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Using Machine Learning Algorithms</a:t>
            </a:r>
            <a:endParaRPr b="1" sz="40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57800" y="778950"/>
            <a:ext cx="9019200" cy="4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mic Sans MS"/>
              <a:buChar char="●"/>
            </a:pPr>
            <a:r>
              <a:rPr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perks of using this method are, since our original data set is small Machine Learning algorithms would be inefficient. </a:t>
            </a:r>
            <a:endParaRPr sz="2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mic Sans MS"/>
              <a:buChar char="●"/>
            </a:pPr>
            <a:r>
              <a:rPr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using features of each </a:t>
            </a:r>
            <a:r>
              <a:rPr i="1"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bol</a:t>
            </a:r>
            <a:r>
              <a:rPr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as a datapoint,  number of datapoints are more and hence algorithms would do good.</a:t>
            </a:r>
            <a:endParaRPr sz="2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mic Sans MS"/>
              <a:buChar char="●"/>
            </a:pPr>
            <a:r>
              <a:rPr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the disadvantage is that we are not taking care of the ordering of </a:t>
            </a:r>
            <a:r>
              <a:rPr i="1"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bols</a:t>
            </a:r>
            <a:r>
              <a:rPr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each </a:t>
            </a:r>
            <a:r>
              <a:rPr i="1"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Sollukattu</a:t>
            </a:r>
            <a:r>
              <a:rPr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.</a:t>
            </a:r>
            <a:endParaRPr sz="2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 The algorithm which we would use is XGBoost which is known to give good results irrespective of dataset. Later we can change the algorithm if we find any better one ! )</a:t>
            </a:r>
            <a:endParaRPr sz="2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201750" y="-88075"/>
            <a:ext cx="87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Using LSTM ( Long Short-Term Memory )</a:t>
            </a:r>
            <a:endParaRPr b="1" sz="40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72200" y="663700"/>
            <a:ext cx="9071700" cy="44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 Short-Term Memory (LSTM) Networks are a type of Recurrent Neural Network capable of learning order dependency in sequence prediction problems.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steps we will follow to make our model is: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calculate the length of smallest </a:t>
            </a:r>
            <a:r>
              <a:rPr i="1"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Sollukattu</a:t>
            </a:r>
            <a:r>
              <a:rPr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trim all other </a:t>
            </a:r>
            <a:r>
              <a:rPr i="1"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Sollukattu</a:t>
            </a:r>
            <a:r>
              <a:rPr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to that length.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use the </a:t>
            </a:r>
            <a:r>
              <a:rPr i="1"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Keras</a:t>
            </a:r>
            <a:r>
              <a:rPr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library for implementing LSTM.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disadvantage is that since the data we have is less, model maynot be trained properly.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1640475"/>
            <a:ext cx="2808000" cy="14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Cormorant Garamond"/>
                <a:ea typeface="Cormorant Garamond"/>
                <a:cs typeface="Cormorant Garamond"/>
                <a:sym typeface="Cormorant Garamond"/>
              </a:rPr>
              <a:t>Complete Summary</a:t>
            </a:r>
            <a:endParaRPr b="1" sz="50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81575" y="40452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100" y="152400"/>
            <a:ext cx="555874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ctrTitle"/>
          </p:nvPr>
        </p:nvSpPr>
        <p:spPr>
          <a:xfrm>
            <a:off x="213875" y="213450"/>
            <a:ext cx="8520600" cy="5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5" name="Google Shape;155;p30"/>
          <p:cNvSpPr txBox="1"/>
          <p:nvPr>
            <p:ph idx="1" type="subTitle"/>
          </p:nvPr>
        </p:nvSpPr>
        <p:spPr>
          <a:xfrm>
            <a:off x="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THANK YOU !</a:t>
            </a:r>
            <a:endParaRPr sz="6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BY K.V.R.K.VIVEK</a:t>
            </a:r>
            <a:endParaRPr sz="3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362600"/>
            <a:ext cx="8520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What is the problem statement !?</a:t>
            </a:r>
            <a:endParaRPr b="1" sz="40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167800"/>
            <a:ext cx="85206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are given audio which is a periodic signal comprising of stick beating sound and the human voice (called as bols/syllables). There were no musical instruments used. We need to recognize and classify the audio. In the data set there are 6 set of audios which have 15 distinct audios.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3400" y="14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Why are we doing this !?</a:t>
            </a:r>
            <a:endParaRPr b="1" sz="40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13100" y="98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Understanding the underlying semantics of performing        arts like dance or music is a challenging task. Capturing and analyzing their multimedia content is useful for preservation of cultural heritage, to build recommendation systems, to assist learners use tutoring systems etc.   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India has a rich tradition of classical dance. Bharatanatyam is one of the eight Indian classical dance forms.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490250" y="375550"/>
            <a:ext cx="8313000" cy="47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In Bharatanatyam the dancer performs in sync with a specific form of structured rhythmic music, called Sollukattu.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Sollukattu is generated by instrumental strikes along with vocal utterance. It comprises of :-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omic Sans MS"/>
              <a:buChar char="●"/>
            </a:pP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Stick Beats: A Full Beat or 1-beat defines the basic unit of time. It is an instance on time scale generated by instrumental strikes.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omic Sans MS"/>
              <a:buChar char="●"/>
            </a:pP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Bols: It is the vocal utterance. It may accompany a stick beat.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omic Sans MS"/>
              <a:buChar char="●"/>
            </a:pP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Silence Beats: It is the period when there is nothing happening ,i-e, everything is silent.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The video part of the Bharatnatyam is called as </a:t>
            </a:r>
            <a:r>
              <a:rPr i="1" lang="en" sz="2300">
                <a:latin typeface="Comic Sans MS"/>
                <a:ea typeface="Comic Sans MS"/>
                <a:cs typeface="Comic Sans MS"/>
                <a:sym typeface="Comic Sans MS"/>
              </a:rPr>
              <a:t>Adavu.</a:t>
            </a: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182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How does the Dataset look like !?</a:t>
            </a:r>
            <a:endParaRPr b="1" sz="40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 of classes we have in our dataset are 15.          These are namely Tatta, Natta, Utsanga, Tirmana, Tei Tei Dhatta, Sarika, Pakka, Paikkal, Joining, Katti/Kartari, Kuditta Nattal, Mandi, KudittaMettu, Kuditta Tattal, and Sarrikkal.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are 6 sets of audios each which are sang by different people and in each set the same person is made to sing 3 times to get hold of the variations.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1253450" y="0"/>
            <a:ext cx="6367800" cy="24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Each class has a unique </a:t>
            </a: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bol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sequence. The rules for composing a Sollukattu are defined in Bharatanatyam. The challenge, here, is to capture the rule set in the classifier and recognize an unknown Sollukattu using the trained classifier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725" y="2189000"/>
            <a:ext cx="3564850" cy="29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490250" y="450150"/>
            <a:ext cx="6367800" cy="43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Now let’s analyse how a particular Sollukattu :- Natta looks like 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Comic Sans MS"/>
                <a:ea typeface="Comic Sans MS"/>
                <a:cs typeface="Comic Sans MS"/>
                <a:sym typeface="Comic Sans MS"/>
              </a:rPr>
              <a:t>tei yum tat tat tei yum ta</a:t>
            </a:r>
            <a:endParaRPr b="1" i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Here is the amplitude vs time plot of the same.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We can notice how the signal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is spread across the time in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discrete patches. Those are the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points where bols/stick beats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occur.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75" y="2061225"/>
            <a:ext cx="4381425" cy="28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12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Our Approach !</a:t>
            </a:r>
            <a:endParaRPr b="1" sz="40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908625"/>
            <a:ext cx="8520600" cy="4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brief outline of the approach that we are going to follow is :-                                                                            </a:t>
            </a: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Split each song of each class to its </a:t>
            </a:r>
            <a:r>
              <a:rPr i="1"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bols </a:t>
            </a: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Label each bol with its corresponding class.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 each data point of a dataset consists of a sequence of </a:t>
            </a:r>
            <a:r>
              <a:rPr i="1"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bols</a:t>
            </a: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labeled by its class.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use this data to train our model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 let’s see each step in a much detailed way !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120150" y="-11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Splitting a song to its </a:t>
            </a:r>
            <a:r>
              <a:rPr b="1" i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bols</a:t>
            </a:r>
            <a:r>
              <a:rPr b="1" lang="en" sz="4000"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endParaRPr b="1" sz="4000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0" y="633850"/>
            <a:ext cx="8903700" cy="4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 we need to split the single audio file into multiple audio files such that they do not contain neither silence beats nor stick beats !              The approach we follow :-                                                      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Split the audio based on silence beats. So now we are left with small audio packets which may be pure stick beat, pure bol or a mixture of stick beat and bol.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packet containing only stick beat is unnecessary for us and needs to be removed.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can be done by checking the time period of the packet. Stick beats occur for a very small duration of time as compared to bols, hence we can remove the stick beats by keeping  threshold on the time duration.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